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1" r:id="rId12"/>
    <p:sldId id="272" r:id="rId13"/>
    <p:sldId id="273" r:id="rId14"/>
    <p:sldId id="274" r:id="rId15"/>
    <p:sldId id="264" r:id="rId16"/>
    <p:sldId id="275" r:id="rId17"/>
    <p:sldId id="276" r:id="rId18"/>
    <p:sldId id="277" r:id="rId19"/>
    <p:sldId id="278" r:id="rId20"/>
    <p:sldId id="279" r:id="rId21"/>
    <p:sldId id="280" r:id="rId22"/>
    <p:sldId id="266" r:id="rId23"/>
    <p:sldId id="281" r:id="rId24"/>
    <p:sldId id="267" r:id="rId25"/>
    <p:sldId id="268" r:id="rId26"/>
    <p:sldId id="282" r:id="rId27"/>
    <p:sldId id="283" r:id="rId28"/>
    <p:sldId id="284" r:id="rId29"/>
    <p:sldId id="285" r:id="rId30"/>
    <p:sldId id="289" r:id="rId31"/>
    <p:sldId id="286" r:id="rId32"/>
    <p:sldId id="287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288" r:id="rId47"/>
    <p:sldId id="303" r:id="rId48"/>
    <p:sldId id="304" r:id="rId49"/>
    <p:sldId id="319" r:id="rId50"/>
    <p:sldId id="318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51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55F4-2281-B884-6636-98F47E8E6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913F7-1329-7EC6-6DA6-1C0CDA491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5F3B-8414-1EF2-7C42-DBE3C46F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875F7-C8AB-F77F-F508-EF47E939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7DDAC-4FE7-5233-F911-6FFB4C76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479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B1AB-57B0-F202-F255-F4F6C35D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87777-C8C5-A201-EACD-EB7848996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3D408-1C1B-1B4C-0CF8-BCF06183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B211-7291-D345-40C1-C0B5EE2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74A34-DA15-EE41-2087-943D756F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490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66C60-663B-796A-1158-B8DF0D5CC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128E7-88C3-9837-5FEF-62AF9F35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D5C49-1760-7396-89FC-68CA08816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89FC8-465E-8909-F860-A9705E92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B8BFB-5C60-3769-CC09-1AB02328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369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00CD-4FBF-D51A-8CE4-CB01FA702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A0200-2681-E014-FA40-4A6B6134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D1130-B54E-38DB-A455-D57D9B12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7D18-AE5B-0443-E118-8B60171C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F5462-C156-7E9D-AAAC-2A2AD7D28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70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A094-D685-6DDA-A146-E661AA95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9579F-84CA-32BA-C09C-19CC48B80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DE107-DCAC-A2A2-4168-B07C24CE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C3A48-0D6F-758E-BEDD-08B4D12F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885C3-FC66-C965-EF22-85D7D760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96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9DF6-3C02-F3DE-CAB4-71EBE58E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99127-B849-28A6-B539-726C1822E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785DE-EF33-7C64-5E35-856B12E30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E3AA2-4D87-1E41-4FDE-0759863B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78959-680E-16C4-7E68-BA3E18D6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68679-B3E5-8096-97DD-C71B0174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162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C340-A4AE-6AFD-FA00-CD6CDE58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EAFCB-5A4D-693B-40F1-A1A3B91C0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DCDF1-3F97-410C-B5A5-78A6D7FF0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D1DE2-E70C-23A0-59A9-9B76BEDDA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DA8CB-2D06-076F-369B-20AC39BA31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083EE6-C9FE-0531-9D90-61B95056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5753B9-8CC8-8233-A52A-656631D4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053D9-28E6-C6EF-BDE5-AEF7D483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576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AC23-5535-CD8F-0018-84B4DDFA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EF379A-BD09-C379-8309-69E8EC14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4D39B-BDDF-2452-E330-B435A946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C934C-8CC7-59C9-8E1D-5FD026DD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5449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43E6F2-7AB6-9CAF-1BF4-245E7F80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7227E-0923-F79C-2A11-60554015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9804-BF89-4E55-28A3-2B847AD5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13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54BB-EEA0-BC0F-A1B3-0B723E80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E38E-9BB3-BA98-8E2F-391C90C1D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F8973-8709-9E14-AA6F-B05F1C5EB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E2BB9-821A-614C-0F02-CC5FF204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D4F8E-255C-0BDF-3AB2-03FFE1F7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AFA7E-C686-301E-081B-55C94CB8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5294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8BD71-A460-C377-1231-12827ED7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D09BE-88F9-E077-6B72-132FA4D4F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5C5BF-638E-D02A-5163-489C07DE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873F4-F074-90EC-D7CC-CA1439D5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5DF7-7058-FF45-633E-DDBA7CEC5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DD07A-09B9-C9A2-1BF5-C4D456B1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577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1CA20-81B7-6AA3-D3C0-1A7C06B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F0E20-01AF-2658-B4C5-E564E3CEC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8C6FB-961B-3561-F721-8F498491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5DD46C-31B9-4837-85CA-0D71D1B70F89}" type="datetimeFigureOut">
              <a:rPr lang="en-IE" smtClean="0"/>
              <a:t>28/10/2024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0CEDE-B73B-66FF-1A09-00E6F28C0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BAC21-FEA6-C157-8E4A-5F0BD3B25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17206F-E2B7-47F7-AB00-00E17FF40FB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453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3D57-3ECD-B45F-2930-2C042F99C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C61A6-D13A-7C35-4F9B-86E8DF5A38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7458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004F-1BC7-79D3-B105-1A5DA65E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 QRT (170-850ms)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17D73C-B957-27D4-4416-9FCE36B66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EAD050-7363-CCF9-C667-0B84213BF946}"/>
              </a:ext>
            </a:extLst>
          </p:cNvPr>
          <p:cNvSpPr txBox="1"/>
          <p:nvPr/>
        </p:nvSpPr>
        <p:spPr>
          <a:xfrm>
            <a:off x="87757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2940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41A5-552E-DD7F-73B8-96A6C0A2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High MRT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2DEB3E-B87B-84D0-2594-B67DCD8E9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96271-C201-8A20-7FD8-BC12217508C9}"/>
              </a:ext>
            </a:extLst>
          </p:cNvPr>
          <p:cNvSpPr txBox="1"/>
          <p:nvPr/>
        </p:nvSpPr>
        <p:spPr>
          <a:xfrm>
            <a:off x="87757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33588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18D4-946F-C4DB-9224-44395761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 MRT(528-1200ms)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053552-1811-D41D-2C9F-33CBBEB33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9BF305-1C08-6272-B386-0D865A4B98AF}"/>
              </a:ext>
            </a:extLst>
          </p:cNvPr>
          <p:cNvSpPr txBox="1"/>
          <p:nvPr/>
        </p:nvSpPr>
        <p:spPr>
          <a:xfrm>
            <a:off x="87757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2211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5F57-B0DC-10E3-F0F5-75BD374B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High SRT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D8FD22-651F-74C3-6337-C98D4BF56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C9036C-AB81-0A5E-B417-2CE715E59063}"/>
              </a:ext>
            </a:extLst>
          </p:cNvPr>
          <p:cNvSpPr txBox="1"/>
          <p:nvPr/>
        </p:nvSpPr>
        <p:spPr>
          <a:xfrm>
            <a:off x="87757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52952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E34E-F877-2AEE-28FC-3CEB20E7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 SRT (885-1600ms)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205119-5654-AC86-08C9-3DEC3B2C6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AC3F70-2D63-D3D7-5991-4F91BA271747}"/>
              </a:ext>
            </a:extLst>
          </p:cNvPr>
          <p:cNvSpPr txBox="1"/>
          <p:nvPr/>
        </p:nvSpPr>
        <p:spPr>
          <a:xfrm>
            <a:off x="87757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10066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9CCA-E511-78BE-4311-372A357E6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F2B2AC-4118-51DC-8B1F-0E8B655FA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42" y="1877141"/>
            <a:ext cx="856216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72383-6FC1-FA2B-C5B8-D04714FFF9DA}"/>
              </a:ext>
            </a:extLst>
          </p:cNvPr>
          <p:cNvSpPr txBox="1"/>
          <p:nvPr/>
        </p:nvSpPr>
        <p:spPr>
          <a:xfrm>
            <a:off x="87757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0CB899-AB85-B6D4-1222-59FBB3EA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093" y="1613125"/>
            <a:ext cx="2739980" cy="2054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2217A-CB65-B4AD-43C0-8CCB812C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093" y="2915992"/>
            <a:ext cx="2739980" cy="2054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B00C14-C4AD-251B-C6DE-D0AE344C2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093" y="4183195"/>
            <a:ext cx="2833352" cy="21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98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B9C1-195C-A5CB-2F5F-4194D9D2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QRT (300ms-700)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A0F89C-60DD-5E4E-E1E9-CF3E3FC83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1E351-6FBE-7981-A571-6844B4661366}"/>
              </a:ext>
            </a:extLst>
          </p:cNvPr>
          <p:cNvSpPr txBox="1"/>
          <p:nvPr/>
        </p:nvSpPr>
        <p:spPr>
          <a:xfrm>
            <a:off x="8305800" y="6235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689936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E2D6-71C8-457D-3A91-E525E01B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QRT (350-900)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9164B2-39A9-B286-C23A-58AA2671F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974A9B-6F7E-F07D-3027-93ED96A26852}"/>
              </a:ext>
            </a:extLst>
          </p:cNvPr>
          <p:cNvSpPr txBox="1"/>
          <p:nvPr/>
        </p:nvSpPr>
        <p:spPr>
          <a:xfrm>
            <a:off x="8305800" y="6235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782881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2F97-4421-4085-81FA-60DB9F1F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MRT (-7-1200)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8BB1BD-7416-BE21-D0B1-F9D762439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3DB6C1-0BF8-045A-8790-5AC300354198}"/>
              </a:ext>
            </a:extLst>
          </p:cNvPr>
          <p:cNvSpPr txBox="1"/>
          <p:nvPr/>
        </p:nvSpPr>
        <p:spPr>
          <a:xfrm>
            <a:off x="8305800" y="6235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513249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1D7A-7532-9F57-A315-745EF0EB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MRT (350-1000ms)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CB32F6-92E6-00E0-5F65-E53A472B0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F83A9-7B94-4AA0-76DB-04A573410B83}"/>
              </a:ext>
            </a:extLst>
          </p:cNvPr>
          <p:cNvSpPr txBox="1"/>
          <p:nvPr/>
        </p:nvSpPr>
        <p:spPr>
          <a:xfrm>
            <a:off x="8305800" y="6235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9869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CFD5-50C1-97E0-A48A-B43B1A2F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High Quick 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C5FB63-05D0-E97D-BE36-4CE90047A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185652-5821-23C1-7D5E-F5781D6401E6}"/>
              </a:ext>
            </a:extLst>
          </p:cNvPr>
          <p:cNvSpPr txBox="1"/>
          <p:nvPr/>
        </p:nvSpPr>
        <p:spPr>
          <a:xfrm>
            <a:off x="9036050" y="6247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03922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BCA0-F579-8A86-555F-4348986B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SRT (800-1400)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63A630-5613-51BC-BB53-E9D6E94CE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A513B-6377-29DA-1A94-705246DB9BD1}"/>
              </a:ext>
            </a:extLst>
          </p:cNvPr>
          <p:cNvSpPr txBox="1"/>
          <p:nvPr/>
        </p:nvSpPr>
        <p:spPr>
          <a:xfrm>
            <a:off x="8305800" y="6235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29236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CB82-CC87-0593-AA22-AEAD2BD6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SRT  (350-528)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E10536-A280-7523-3DAB-AB50B8FF5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436BCD-5FB0-416E-F0BD-F1D6560F912B}"/>
              </a:ext>
            </a:extLst>
          </p:cNvPr>
          <p:cNvSpPr txBox="1"/>
          <p:nvPr/>
        </p:nvSpPr>
        <p:spPr>
          <a:xfrm>
            <a:off x="8305800" y="6235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37469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3AC6-6F2B-08D2-E51F-59827A27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0009-1354-8D5F-0168-EE22F1A93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FDI range + and early</a:t>
            </a:r>
          </a:p>
          <a:p>
            <a:r>
              <a:rPr lang="en-IE" dirty="0"/>
              <a:t>BCP range – and same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C7B33-BF40-BF19-4314-EF1AA6A9F410}"/>
              </a:ext>
            </a:extLst>
          </p:cNvPr>
          <p:cNvSpPr txBox="1"/>
          <p:nvPr/>
        </p:nvSpPr>
        <p:spPr>
          <a:xfrm>
            <a:off x="8305800" y="6235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650940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96A96-2BF4-CE06-218B-440B8B81B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DA99B7D-41F2-34A7-545A-E0F05520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129" y="4202479"/>
            <a:ext cx="2617772" cy="1963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40A74-610D-5279-73FD-E101DEE4C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925" y="1690688"/>
            <a:ext cx="2809742" cy="2107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B9F73A-7A61-598C-2B10-0543D0313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933" y="3016251"/>
            <a:ext cx="2503867" cy="1877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5D967-804B-6B58-D9F3-19B7873E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29B5AA-0152-8F5D-A99F-8B80DBABC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0438" y="1883846"/>
            <a:ext cx="856216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07C8B-5EE9-93F5-4330-1395B9943B5E}"/>
              </a:ext>
            </a:extLst>
          </p:cNvPr>
          <p:cNvSpPr txBox="1"/>
          <p:nvPr/>
        </p:nvSpPr>
        <p:spPr>
          <a:xfrm>
            <a:off x="6235417" y="6165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C441F-948D-9524-F338-9286C609A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9796" y="4183259"/>
            <a:ext cx="2624140" cy="196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18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D0A8-58DB-7FAE-3CC9-4E6BAF9B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QRT 350-885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00A5B0-F576-EA53-C1A7-AE5359733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1C84C1-6D37-79CB-06B4-9EB170E21CE7}"/>
              </a:ext>
            </a:extLst>
          </p:cNvPr>
          <p:cNvSpPr txBox="1"/>
          <p:nvPr/>
        </p:nvSpPr>
        <p:spPr>
          <a:xfrm>
            <a:off x="873125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026680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4D73-F489-C7E0-F4FB-D265BB91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QRT 171-885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17741E-95B8-7756-5100-50ED81F6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8CDFA-A687-15DA-0F09-79C9110EC296}"/>
              </a:ext>
            </a:extLst>
          </p:cNvPr>
          <p:cNvSpPr txBox="1"/>
          <p:nvPr/>
        </p:nvSpPr>
        <p:spPr>
          <a:xfrm>
            <a:off x="873125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861345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C7BC-37EB-3B13-0C58-C94FC5A56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MDT 528-1242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016598-D50F-ECC8-6865-14219A0CF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396FFC-D527-A78A-A84E-6E806B66B841}"/>
              </a:ext>
            </a:extLst>
          </p:cNvPr>
          <p:cNvSpPr txBox="1"/>
          <p:nvPr/>
        </p:nvSpPr>
        <p:spPr>
          <a:xfrm>
            <a:off x="873125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15736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ECE4-A854-D5BB-2EB0-0A413710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MRT 528-1242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D4DB06-8D58-4B6F-16A5-591398506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AE6623-0C9D-7AF0-CD83-72BDE96B2F5B}"/>
              </a:ext>
            </a:extLst>
          </p:cNvPr>
          <p:cNvSpPr txBox="1"/>
          <p:nvPr/>
        </p:nvSpPr>
        <p:spPr>
          <a:xfrm>
            <a:off x="873125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81426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2A16-B8CF-4284-DE21-30C59A4E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SRT 1064-1420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77D5F5-3788-5D31-3177-CFCF586A9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35628A-B255-EF77-C33A-D4D8589A3089}"/>
              </a:ext>
            </a:extLst>
          </p:cNvPr>
          <p:cNvSpPr txBox="1"/>
          <p:nvPr/>
        </p:nvSpPr>
        <p:spPr>
          <a:xfrm>
            <a:off x="873125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566731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E147-7FCD-CB85-1D39-A5B18196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SRT 885-1600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FCF7F-A589-0DC7-9FFA-290937644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85B5BB-8D09-38F2-2AC0-BE55BD44C057}"/>
              </a:ext>
            </a:extLst>
          </p:cNvPr>
          <p:cNvSpPr txBox="1"/>
          <p:nvPr/>
        </p:nvSpPr>
        <p:spPr>
          <a:xfrm>
            <a:off x="873125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Delta_SL_FDIBCP.mat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1168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D356-455E-7766-8D9A-3EACEBDA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Low </a:t>
            </a:r>
            <a:r>
              <a:rPr lang="en-US" altLang="zh-CN" dirty="0" err="1"/>
              <a:t>quickRT</a:t>
            </a: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C353AC-EE4B-A943-9961-A32AD18BD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5B751-C746-BD59-8A6E-25F115C26D23}"/>
              </a:ext>
            </a:extLst>
          </p:cNvPr>
          <p:cNvSpPr txBox="1"/>
          <p:nvPr/>
        </p:nvSpPr>
        <p:spPr>
          <a:xfrm>
            <a:off x="950595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1905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C853-DB87-69A3-3FBC-0FAA8BF0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93CE-3D46-228C-7E7F-31EA4C69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FDI range changeable/  happen late</a:t>
            </a:r>
          </a:p>
          <a:p>
            <a:r>
              <a:rPr lang="en-IE" dirty="0"/>
              <a:t>BCP range stable and strength stable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85161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2619-F5AD-1F00-19CA-79BEC599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BAC518-958D-D473-0872-6079B7B97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417" y="1800225"/>
            <a:ext cx="8562166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CF8B7D-9C42-CBBB-37AC-C72A3349A150}"/>
              </a:ext>
            </a:extLst>
          </p:cNvPr>
          <p:cNvSpPr txBox="1"/>
          <p:nvPr/>
        </p:nvSpPr>
        <p:spPr>
          <a:xfrm>
            <a:off x="873125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8DDD2E-EA9C-4CD4-EC8C-0C342C732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475" y="1435994"/>
            <a:ext cx="3054440" cy="2290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14F638-90C3-8267-CC79-FE90B4F69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745" y="2908188"/>
            <a:ext cx="2987899" cy="2240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EC9DF4-49E5-BD56-1C0E-D1497F79A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585" y="4283361"/>
            <a:ext cx="2938059" cy="220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94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7BA6-14A6-3189-0046-7E3616E4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highlight>
                  <a:srgbClr val="FFFF00"/>
                </a:highlight>
              </a:rPr>
              <a:t>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B3FA5-A2B6-9323-1156-B5C2D9270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82953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007B-E60A-390D-98F4-8D9BC125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 QRT -241-0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D09620-C9EE-8DA1-E7B4-8B423B108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AA55A-5481-CF0B-636A-99ABD784D9D3}"/>
              </a:ext>
            </a:extLst>
          </p:cNvPr>
          <p:cNvSpPr txBox="1"/>
          <p:nvPr/>
        </p:nvSpPr>
        <p:spPr>
          <a:xfrm>
            <a:off x="85852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41203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91DC-3015-8525-0D91-C5ED1228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 QRT -402- -80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ACF75-A72C-92E0-DEB4-FF9544FFE6C6}"/>
              </a:ext>
            </a:extLst>
          </p:cNvPr>
          <p:cNvSpPr txBox="1"/>
          <p:nvPr/>
        </p:nvSpPr>
        <p:spPr>
          <a:xfrm>
            <a:off x="899795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CD47A0F-9125-D68B-2CA2-6088AC245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</p:spTree>
    <p:extLst>
      <p:ext uri="{BB962C8B-B14F-4D97-AF65-F5344CB8AC3E}">
        <p14:creationId xmlns:p14="http://schemas.microsoft.com/office/powerpoint/2010/main" val="246367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558C-9EC3-10F0-F787-34052B5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 MRT -241- -26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E9E9E0-5733-A0CE-2F87-B15B60892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86A5C-2A13-74C4-52AC-4511C4527265}"/>
              </a:ext>
            </a:extLst>
          </p:cNvPr>
          <p:cNvSpPr txBox="1"/>
          <p:nvPr/>
        </p:nvSpPr>
        <p:spPr>
          <a:xfrm>
            <a:off x="899795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021782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7E4AD-4743-0C2A-8391-148DFA66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 MRT -295- 26ms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22C3B7-6FC1-C12D-5543-6BAC349EA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0C177-6E69-9357-8C58-5223965B2BC2}"/>
              </a:ext>
            </a:extLst>
          </p:cNvPr>
          <p:cNvSpPr txBox="1"/>
          <p:nvPr/>
        </p:nvSpPr>
        <p:spPr>
          <a:xfrm>
            <a:off x="899795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2297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CE82-4643-8919-FF37-82E4DDF6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 SRT -26-188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C5294C-30D4-D289-21C2-DCA86B41A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E00D5-260C-D415-E1A2-870DE1E35314}"/>
              </a:ext>
            </a:extLst>
          </p:cNvPr>
          <p:cNvSpPr txBox="1"/>
          <p:nvPr/>
        </p:nvSpPr>
        <p:spPr>
          <a:xfrm>
            <a:off x="899795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81040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A3601-E2FE-89A3-F677-4484187D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 SRT -26-134ms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482EAB-B891-D7B8-5D01-C05F84863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77196-7C43-38E6-504C-B1A9C222FA54}"/>
              </a:ext>
            </a:extLst>
          </p:cNvPr>
          <p:cNvSpPr txBox="1"/>
          <p:nvPr/>
        </p:nvSpPr>
        <p:spPr>
          <a:xfrm>
            <a:off x="899795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237738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65329A-D022-B957-04D7-5FDA945E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206" y="1160818"/>
            <a:ext cx="3441333" cy="25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D2984B-951A-7100-2AF4-6E76D89DF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381" y="2769144"/>
            <a:ext cx="3224013" cy="2418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06F394-9B9B-76D5-1734-AFD1788E0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206" y="4300157"/>
            <a:ext cx="3318983" cy="2489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D1F4E-90B6-2D46-C1F2-25A3333B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BA2215-378A-8293-1620-8F0CB8A68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7400" y="1956871"/>
            <a:ext cx="856216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B7E457-53A6-EB25-F7DB-3FEBD4F50A44}"/>
              </a:ext>
            </a:extLst>
          </p:cNvPr>
          <p:cNvSpPr txBox="1"/>
          <p:nvPr/>
        </p:nvSpPr>
        <p:spPr>
          <a:xfrm>
            <a:off x="899795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3452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A756-ED01-ECFE-3093-9A5CDB30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High Mid 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148380-88E7-248C-4A91-76DB636BC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ABE58-568C-0DE5-F634-6B4105BC85D0}"/>
              </a:ext>
            </a:extLst>
          </p:cNvPr>
          <p:cNvSpPr txBox="1"/>
          <p:nvPr/>
        </p:nvSpPr>
        <p:spPr>
          <a:xfrm>
            <a:off x="950595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3187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876F-19CA-8143-E916-655E17FB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 QRT -134-134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EE4F85-059A-D74F-5B50-73F6FE952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1F4AF4-3338-DF49-96C0-EFE9F25D6D2B}"/>
              </a:ext>
            </a:extLst>
          </p:cNvPr>
          <p:cNvSpPr txBox="1"/>
          <p:nvPr/>
        </p:nvSpPr>
        <p:spPr>
          <a:xfrm>
            <a:off x="86868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01234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6FA0-0559-918D-AD80-B756DB56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 QRT -80-80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BFE0F7-9757-27E9-3458-4A8BF9B99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DC7B7D-86E6-95AC-36DA-306134301525}"/>
              </a:ext>
            </a:extLst>
          </p:cNvPr>
          <p:cNvSpPr txBox="1"/>
          <p:nvPr/>
        </p:nvSpPr>
        <p:spPr>
          <a:xfrm>
            <a:off x="86868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81703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25BC-8E0E-A797-67B9-518D1B69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 MRT -349-188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17EAC4-9C84-6940-87E8-18E5C08AF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688C4-60EF-3D52-14F8-4D9974D19297}"/>
              </a:ext>
            </a:extLst>
          </p:cNvPr>
          <p:cNvSpPr txBox="1"/>
          <p:nvPr/>
        </p:nvSpPr>
        <p:spPr>
          <a:xfrm>
            <a:off x="86868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070192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D90D-37B5-0ACD-E3A1-5971B042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 MRT -188-188 </a:t>
            </a:r>
            <a:r>
              <a:rPr lang="en-IE" dirty="0">
                <a:highlight>
                  <a:srgbClr val="FFFF00"/>
                </a:highlight>
              </a:rPr>
              <a:t>what at -402??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3A2373-6200-C4B6-E463-DC5667061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B364E4-04B8-6883-F713-42BA055676F4}"/>
              </a:ext>
            </a:extLst>
          </p:cNvPr>
          <p:cNvSpPr txBox="1"/>
          <p:nvPr/>
        </p:nvSpPr>
        <p:spPr>
          <a:xfrm>
            <a:off x="86868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632533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A297-17F8-9656-26F1-390FDFE2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 SRT (-188-188)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BB3285-00E4-86A1-3E88-006FBC35D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51EFBF-5A2D-7AB1-78EB-D364DF4F0874}"/>
              </a:ext>
            </a:extLst>
          </p:cNvPr>
          <p:cNvSpPr txBox="1"/>
          <p:nvPr/>
        </p:nvSpPr>
        <p:spPr>
          <a:xfrm>
            <a:off x="86868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664540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7A68-3C44-F2A2-DBE6-E453E969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 SRT -349-188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D5604A-F3AC-C9D1-F569-AD0EA1DB8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B662C-FE14-7492-3573-18AB6F44FC3C}"/>
              </a:ext>
            </a:extLst>
          </p:cNvPr>
          <p:cNvSpPr txBox="1"/>
          <p:nvPr/>
        </p:nvSpPr>
        <p:spPr>
          <a:xfrm>
            <a:off x="86868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027402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6C7D-C32E-84C1-EE98-A68480E4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Front to back?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5A666F-6AE7-C1AD-80B1-C557E17F2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34" y="1825625"/>
            <a:ext cx="856216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FE63F-E954-794C-57EE-502FBEF8B778}"/>
              </a:ext>
            </a:extLst>
          </p:cNvPr>
          <p:cNvSpPr txBox="1"/>
          <p:nvPr/>
        </p:nvSpPr>
        <p:spPr>
          <a:xfrm>
            <a:off x="86868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Delta_RL_HL.mat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23748-2E61-4AEC-D87A-440F720C7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02" y="1266009"/>
            <a:ext cx="3331335" cy="2498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13B92-F248-1FF8-03B5-E1A921559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2816638"/>
            <a:ext cx="3046927" cy="2285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493E7-BCC8-4F70-3E67-99AC80690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505" y="4367103"/>
            <a:ext cx="3046928" cy="22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38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B20C-3B26-E956-42AA-04AD1A5A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highlight>
                  <a:srgbClr val="FFFF00"/>
                </a:highlight>
              </a:rPr>
              <a:t>RT increase- slope decrease; BCP higher slop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BC8093-1A7B-AB79-75DB-A02E17DEA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0" y="1690688"/>
            <a:ext cx="856216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0B5B9-31E1-7C57-CF29-4C3B392FE071}"/>
              </a:ext>
            </a:extLst>
          </p:cNvPr>
          <p:cNvSpPr txBox="1"/>
          <p:nvPr/>
        </p:nvSpPr>
        <p:spPr>
          <a:xfrm>
            <a:off x="753745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MuBeta_RL_FDIBCP.mat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B286A-4F78-6924-987F-5F3EC2A09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434" y="1167462"/>
            <a:ext cx="3222869" cy="2417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1C4C0B-344E-1EEF-6C67-47ACA9125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434" y="2678369"/>
            <a:ext cx="3167967" cy="2375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9EA30A-8DBF-7C24-508E-C1D34F8C0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827" y="4153458"/>
            <a:ext cx="3103573" cy="23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27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96-2CB8-3485-EF1E-D2A71047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</a:t>
            </a:r>
            <a:r>
              <a:rPr lang="en-IE" dirty="0" err="1"/>
              <a:t>durtuion</a:t>
            </a:r>
            <a:r>
              <a:rPr lang="en-IE" dirty="0"/>
              <a:t> short; BCP -188 stable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D046E2-F92D-9802-1065-A252A55D0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2349" y="1914009"/>
            <a:ext cx="856216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8E3EC-D007-C09C-C33D-C00133AA21B3}"/>
              </a:ext>
            </a:extLst>
          </p:cNvPr>
          <p:cNvSpPr txBox="1"/>
          <p:nvPr/>
        </p:nvSpPr>
        <p:spPr>
          <a:xfrm>
            <a:off x="9557735" y="648866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Delta_RL_FDIBCP.mat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3671D-39E9-1687-1202-F441DCF0D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675" y="1225636"/>
            <a:ext cx="3545983" cy="2659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AC53E7-0388-5EFC-3792-2B011E70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45" y="2821862"/>
            <a:ext cx="3380841" cy="2535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525F40-9ECB-0347-AC5A-98BDBBB1F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387" y="4455077"/>
            <a:ext cx="3139433" cy="23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23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DDAE-B94A-BF23-48F3-43BE6727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FDI 63 108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BDBDB8-4AB2-8D27-C41B-936DA8556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</p:spTree>
    <p:extLst>
      <p:ext uri="{BB962C8B-B14F-4D97-AF65-F5344CB8AC3E}">
        <p14:creationId xmlns:p14="http://schemas.microsoft.com/office/powerpoint/2010/main" val="2631539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2F6D-3E7B-371C-7E4E-1AA24418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 Mid 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5B6F9F-E237-785D-8795-1A7394204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A8A9E-F3B5-C364-D6BD-8BD615D3158A}"/>
              </a:ext>
            </a:extLst>
          </p:cNvPr>
          <p:cNvSpPr txBox="1"/>
          <p:nvPr/>
        </p:nvSpPr>
        <p:spPr>
          <a:xfrm>
            <a:off x="950595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61417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3BA4-3F3D-A27B-209D-BE1BAE46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BCP 64 109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796A25-6754-79B0-6674-656AE9DB8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</p:spTree>
    <p:extLst>
      <p:ext uri="{BB962C8B-B14F-4D97-AF65-F5344CB8AC3E}">
        <p14:creationId xmlns:p14="http://schemas.microsoft.com/office/powerpoint/2010/main" val="3104577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2C8A-6C70-73AC-AF2C-6F0EEED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highlight>
                  <a:srgbClr val="FFFF00"/>
                </a:highlight>
              </a:rPr>
              <a:t>EOL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CA29C-F73A-1945-E4C6-B8E206172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8670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49C9-5DD5-0F45-8390-E840820D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4FB1-845E-A058-C974-D2C2940E9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85E1E-2B5C-63EC-A39A-EB435BD55D65}"/>
              </a:ext>
            </a:extLst>
          </p:cNvPr>
          <p:cNvSpPr txBox="1"/>
          <p:nvPr/>
        </p:nvSpPr>
        <p:spPr>
          <a:xfrm>
            <a:off x="8890000" y="6381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MuBeta_EOL_HL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091006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C8EA-A3B4-9D9B-5496-E4185826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4D4B74-E69C-D6F9-2E74-9CEA3676B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12436"/>
            <a:ext cx="856216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D7F91B-63F8-5E70-3A4A-0AE936A3D1AF}"/>
              </a:ext>
            </a:extLst>
          </p:cNvPr>
          <p:cNvSpPr txBox="1"/>
          <p:nvPr/>
        </p:nvSpPr>
        <p:spPr>
          <a:xfrm>
            <a:off x="8890000" y="6381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Delta_EOL_HL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269405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3D14-5B1F-1611-3386-DF94FA5A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4C6CDB-3C64-8BC6-5BD9-B28E5D8D4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4" y="1786061"/>
            <a:ext cx="856216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DB5ED-CD24-D57A-CCDF-5365D154F02B}"/>
              </a:ext>
            </a:extLst>
          </p:cNvPr>
          <p:cNvSpPr txBox="1"/>
          <p:nvPr/>
        </p:nvSpPr>
        <p:spPr>
          <a:xfrm>
            <a:off x="8890000" y="6381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Delta_EOL_FDIBCP</a:t>
            </a:r>
            <a:endParaRPr lang="en-IE" sz="1800" b="0" i="0" dirty="0">
              <a:effectLst/>
              <a:latin typeface="Menl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7D91C-6BF9-3627-067A-DCF0CD53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603" y="4218326"/>
            <a:ext cx="2883877" cy="2162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9A96C0-82E3-CDE2-51BB-9A29877D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557" y="2881678"/>
            <a:ext cx="2598128" cy="1948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106AC-E12B-B843-01B6-89997C1E1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603" y="1435581"/>
            <a:ext cx="2748234" cy="20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9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E77F-5ACE-F2D3-C784-E982C4F6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5812B-C58F-5655-A4E0-DE2959D03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5142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9FBB-DB0B-4559-8609-BD38A8C0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3E4B7-CCB5-5862-4B6C-13689947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9943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4A0E-0406-9764-A36D-24A37018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018F-4043-0664-5365-5C539AA0A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243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6D27-C393-83B1-0EA3-36EA2FB3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5AAD8-3535-4D4F-6CEB-ADC8A13D3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2745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D453-1C46-E07A-EC77-7D85BE9E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728DF-EB9E-5BC5-EB40-AF5A4AF61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508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C0337-4B36-C873-442D-24C4AB0F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High Slow 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8ECA43-C036-7926-39FC-0FF1D4DA1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1C1B1-B1F5-0E92-EBD6-9BF83301DC05}"/>
              </a:ext>
            </a:extLst>
          </p:cNvPr>
          <p:cNvSpPr txBox="1"/>
          <p:nvPr/>
        </p:nvSpPr>
        <p:spPr>
          <a:xfrm>
            <a:off x="950595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923559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1D93-99E1-58D0-E36C-807C9459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DCC4-3138-710C-4807-81DF2DA92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4409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B963-28A5-061E-F77D-A0ACF2E7E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0D282-5603-271F-FC1A-B6174A368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5694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39723-170C-9245-3A43-FF3FBE40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8B425-B7F3-564E-CEF4-65CF01840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0419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EAAD-BE7D-30E7-4CF9-8AF660ED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C6BA6-C8DE-BEC7-082A-BE415D900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379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E5D2-7030-DB64-ADC8-12E25581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 Slow 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661623-6EF0-64CB-DC32-A4D32528B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601153-8DB6-947F-4E25-A6DE5D38CDBA}"/>
              </a:ext>
            </a:extLst>
          </p:cNvPr>
          <p:cNvSpPr txBox="1"/>
          <p:nvPr/>
        </p:nvSpPr>
        <p:spPr>
          <a:xfrm>
            <a:off x="950595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0698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1BCE-252C-A4E8-8402-E9C95EE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Slow RT not </a:t>
            </a:r>
            <a:r>
              <a:rPr lang="en-IE" dirty="0" err="1"/>
              <a:t>obervious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6C2A3-16D1-CF58-D2A3-A8363539F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713878"/>
            <a:ext cx="9848329" cy="50049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D3E0F3-D175-AB24-995F-715C7676B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287" y="1517374"/>
            <a:ext cx="2818296" cy="2113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DF12A-C00A-625A-5E7F-12C7A278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287" y="2967796"/>
            <a:ext cx="2818296" cy="2113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68E5BC-9B6E-EFF6-EEC8-818301902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287" y="4518991"/>
            <a:ext cx="2818296" cy="21137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3A7346-6675-228A-5B4B-59887BFE8BFA}"/>
              </a:ext>
            </a:extLst>
          </p:cNvPr>
          <p:cNvSpPr txBox="1"/>
          <p:nvPr/>
        </p:nvSpPr>
        <p:spPr>
          <a:xfrm>
            <a:off x="950595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MuBeta_SL_HL.mat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9858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ACD0-26E4-80D9-202A-C0ED973C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High 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FD9A81-8520-7EF1-486D-9752510BF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802" y="1825625"/>
            <a:ext cx="856439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CC7846-7E09-DD48-F0CD-89FB057EF505}"/>
              </a:ext>
            </a:extLst>
          </p:cNvPr>
          <p:cNvSpPr txBox="1"/>
          <p:nvPr/>
        </p:nvSpPr>
        <p:spPr>
          <a:xfrm>
            <a:off x="87757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dirty="0" err="1">
                <a:solidFill>
                  <a:srgbClr val="A709F5"/>
                </a:solidFill>
                <a:effectLst/>
                <a:latin typeface="Menlo"/>
              </a:rPr>
              <a:t>Delta_SL_HL.mat</a:t>
            </a:r>
            <a:endParaRPr lang="en-IE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30100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Office PowerPoint</Application>
  <PresentationFormat>Widescreen</PresentationFormat>
  <Paragraphs>96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Menlo</vt:lpstr>
      <vt:lpstr>Aptos</vt:lpstr>
      <vt:lpstr>Aptos Display</vt:lpstr>
      <vt:lpstr>Arial</vt:lpstr>
      <vt:lpstr>Office Theme</vt:lpstr>
      <vt:lpstr>PowerPoint Presentation</vt:lpstr>
      <vt:lpstr>High Quick RT</vt:lpstr>
      <vt:lpstr>Low quickRT</vt:lpstr>
      <vt:lpstr>High Mid RT</vt:lpstr>
      <vt:lpstr>Low Mid RT</vt:lpstr>
      <vt:lpstr>High Slow RT</vt:lpstr>
      <vt:lpstr>Low Slow RT</vt:lpstr>
      <vt:lpstr>Slow RT not obervious</vt:lpstr>
      <vt:lpstr>High RT</vt:lpstr>
      <vt:lpstr>Low QRT (170-850ms)</vt:lpstr>
      <vt:lpstr>High MRT</vt:lpstr>
      <vt:lpstr>Low MRT(528-1200ms)</vt:lpstr>
      <vt:lpstr>High SRT</vt:lpstr>
      <vt:lpstr>Low SRT (885-1600ms)</vt:lpstr>
      <vt:lpstr>PowerPoint Presentation</vt:lpstr>
      <vt:lpstr>FDI QRT (300ms-700)</vt:lpstr>
      <vt:lpstr>BCP QRT (350-900)</vt:lpstr>
      <vt:lpstr>FDI MRT (-7-1200)</vt:lpstr>
      <vt:lpstr>BCP MRT (350-1000ms)</vt:lpstr>
      <vt:lpstr>FDI SRT (800-1400)</vt:lpstr>
      <vt:lpstr>BCP SRT  (350-528)</vt:lpstr>
      <vt:lpstr>PowerPoint Presentation</vt:lpstr>
      <vt:lpstr>PowerPoint Presentation</vt:lpstr>
      <vt:lpstr>FDI QRT 350-885</vt:lpstr>
      <vt:lpstr>BCP QRT 171-885</vt:lpstr>
      <vt:lpstr>FDI MDT 528-1242</vt:lpstr>
      <vt:lpstr>BCP MRT 528-1242</vt:lpstr>
      <vt:lpstr>FDI SRT 1064-1420 </vt:lpstr>
      <vt:lpstr>BCP SRT 885-1600</vt:lpstr>
      <vt:lpstr>PowerPoint Presentation</vt:lpstr>
      <vt:lpstr>PowerPoint Presentation</vt:lpstr>
      <vt:lpstr>RL</vt:lpstr>
      <vt:lpstr>H QRT -241-0</vt:lpstr>
      <vt:lpstr>L QRT -402- -80</vt:lpstr>
      <vt:lpstr>H MRT -241- -26</vt:lpstr>
      <vt:lpstr>L MRT -295- 26ms</vt:lpstr>
      <vt:lpstr>H SRT -26-188</vt:lpstr>
      <vt:lpstr>L SRT -26-134ms</vt:lpstr>
      <vt:lpstr>PowerPoint Presentation</vt:lpstr>
      <vt:lpstr>H QRT -134-134</vt:lpstr>
      <vt:lpstr>L QRT -80-80</vt:lpstr>
      <vt:lpstr>H MRT -349-188</vt:lpstr>
      <vt:lpstr>L MRT -188-188 what at -402??</vt:lpstr>
      <vt:lpstr>H SRT (-188-188)</vt:lpstr>
      <vt:lpstr>L SRT -349-188</vt:lpstr>
      <vt:lpstr>Front to back?</vt:lpstr>
      <vt:lpstr>RT increase- slope decrease; BCP higher slop</vt:lpstr>
      <vt:lpstr>FDI durtuion short; BCP -188 stable</vt:lpstr>
      <vt:lpstr>FDI 63 108</vt:lpstr>
      <vt:lpstr>BCP 64 109</vt:lpstr>
      <vt:lpstr>EOL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9</cp:revision>
  <dcterms:created xsi:type="dcterms:W3CDTF">2024-10-28T16:21:26Z</dcterms:created>
  <dcterms:modified xsi:type="dcterms:W3CDTF">2024-10-28T23:17:21Z</dcterms:modified>
</cp:coreProperties>
</file>